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57" r:id="rId4"/>
    <p:sldId id="258" r:id="rId5"/>
    <p:sldId id="259" r:id="rId6"/>
    <p:sldId id="260" r:id="rId7"/>
    <p:sldId id="279" r:id="rId8"/>
    <p:sldId id="264" r:id="rId9"/>
    <p:sldId id="261" r:id="rId10"/>
    <p:sldId id="262" r:id="rId11"/>
    <p:sldId id="289" r:id="rId12"/>
    <p:sldId id="267" r:id="rId13"/>
    <p:sldId id="266" r:id="rId14"/>
    <p:sldId id="263" r:id="rId15"/>
    <p:sldId id="265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1" r:id="rId26"/>
    <p:sldId id="277" r:id="rId27"/>
    <p:sldId id="288" r:id="rId28"/>
    <p:sldId id="278" r:id="rId29"/>
    <p:sldId id="280" r:id="rId30"/>
    <p:sldId id="282" r:id="rId31"/>
    <p:sldId id="283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7" d="100"/>
          <a:sy n="77" d="100"/>
        </p:scale>
        <p:origin x="-1092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0962D4E-D36C-455E-B59B-9E7CB2BC83BD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82F2918-E12C-46C9-A5B6-E54AD87F5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الأخوين شحادة - موسيقة ستي A B R E E S H 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ar-JO" sz="4000" dirty="0" smtClean="0"/>
              <a:t>الاتحاد النسائي العربي- بيت ساحور</a:t>
            </a:r>
            <a:br>
              <a:rPr lang="ar-JO" sz="4000" dirty="0" smtClean="0"/>
            </a:br>
            <a:r>
              <a:rPr lang="ar-JO" sz="4000" dirty="0" smtClean="0"/>
              <a:t>60 عاما من العطاء</a:t>
            </a:r>
            <a:r>
              <a:rPr lang="ar-SA" sz="4000" dirty="0" smtClean="0"/>
              <a:t> و التمييز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05000"/>
            <a:ext cx="4191000" cy="4343400"/>
          </a:xfrm>
        </p:spPr>
      </p:pic>
      <p:pic>
        <p:nvPicPr>
          <p:cNvPr id="7" name="الأخوين شحادة - موسيقة ستي A B R E E S H 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06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1977-1979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69" y="1600200"/>
            <a:ext cx="3605212" cy="45720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9095"/>
            <a:ext cx="3657600" cy="4554210"/>
          </a:xfrm>
        </p:spPr>
      </p:pic>
    </p:spTree>
    <p:extLst>
      <p:ext uri="{BB962C8B-B14F-4D97-AF65-F5344CB8AC3E}">
        <p14:creationId xmlns:p14="http://schemas.microsoft.com/office/powerpoint/2010/main" val="6291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JO" dirty="0"/>
              <a:t>1987-1990 برئاسة </a:t>
            </a:r>
            <a:r>
              <a:rPr lang="ar-JO"/>
              <a:t>ماريا </a:t>
            </a:r>
            <a:r>
              <a:rPr lang="ar-JO" smtClean="0"/>
              <a:t>الهواش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3898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1990-1991 </a:t>
            </a:r>
            <a:r>
              <a:rPr lang="ar-JO" dirty="0"/>
              <a:t>برئاسة اليس سعد</a:t>
            </a:r>
            <a:r>
              <a:rPr lang="ar-SA" dirty="0"/>
              <a:t/>
            </a:r>
            <a:br>
              <a:rPr lang="ar-SA" dirty="0"/>
            </a:br>
            <a:r>
              <a:rPr lang="ar-SA" dirty="0" smtClean="0"/>
              <a:t>199</a:t>
            </a:r>
            <a:r>
              <a:rPr lang="ar-JO" dirty="0" smtClean="0"/>
              <a:t>2</a:t>
            </a:r>
            <a:r>
              <a:rPr lang="ar-SA" dirty="0" smtClean="0"/>
              <a:t>-1993برئاسة </a:t>
            </a:r>
            <a:r>
              <a:rPr lang="ar-JO" dirty="0"/>
              <a:t>الين قسيس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25623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1990-1991 برئاسة اليس سعد</a:t>
            </a:r>
            <a:r>
              <a:rPr lang="ar-SA" dirty="0" smtClean="0"/>
              <a:t/>
            </a:r>
            <a:br>
              <a:rPr lang="ar-SA" dirty="0" smtClean="0"/>
            </a:br>
            <a:r>
              <a:rPr lang="ar-SA" dirty="0" smtClean="0"/>
              <a:t>199</a:t>
            </a:r>
            <a:r>
              <a:rPr lang="ar-JO" dirty="0" smtClean="0"/>
              <a:t>2</a:t>
            </a:r>
            <a:r>
              <a:rPr lang="ar-SA" dirty="0" smtClean="0"/>
              <a:t>-1993برئاسة </a:t>
            </a:r>
            <a:r>
              <a:rPr lang="ar-JO" dirty="0" smtClean="0"/>
              <a:t>الين قسيس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r" rtl="1"/>
            <a:r>
              <a:rPr lang="ar-JO" dirty="0"/>
              <a:t>الاستثمار بتكبير الحضانة و الروضة و تسجيلهما</a:t>
            </a:r>
            <a:endParaRPr lang="en-US" dirty="0"/>
          </a:p>
          <a:p>
            <a:pPr lvl="0" algn="r" rtl="1"/>
            <a:r>
              <a:rPr lang="ar-JO" dirty="0"/>
              <a:t>تم تركيب هاتف للاتحاد بعد موافقة الحاكم العسكري و الشؤون</a:t>
            </a:r>
            <a:endParaRPr lang="en-US" dirty="0"/>
          </a:p>
          <a:p>
            <a:pPr lvl="0" algn="r" rtl="1"/>
            <a:r>
              <a:rPr lang="ar-JO" dirty="0"/>
              <a:t>ازدياد عدد الهيئة العامة لما يزيد عن 200 منتسبة</a:t>
            </a:r>
            <a:endParaRPr lang="en-US" dirty="0"/>
          </a:p>
          <a:p>
            <a:pPr lvl="0" algn="r" rtl="1"/>
            <a:r>
              <a:rPr lang="ar-JO" dirty="0"/>
              <a:t>العمل الوطني لدعم السجناء و اهل غزة</a:t>
            </a:r>
            <a:endParaRPr lang="en-US" dirty="0"/>
          </a:p>
          <a:p>
            <a:pPr lvl="0" algn="r" rtl="1"/>
            <a:r>
              <a:rPr lang="ar-JO" dirty="0"/>
              <a:t>اقامة المراكز الترويحية </a:t>
            </a:r>
            <a:r>
              <a:rPr lang="ar-JO" dirty="0" smtClean="0"/>
              <a:t>للاطفال</a:t>
            </a:r>
            <a:endParaRPr lang="ar-SA" dirty="0" smtClean="0"/>
          </a:p>
          <a:p>
            <a:pPr lvl="0" algn="r" rtl="1"/>
            <a:r>
              <a:rPr lang="ar-JO" dirty="0" smtClean="0"/>
              <a:t>بناء </a:t>
            </a:r>
            <a:r>
              <a:rPr lang="ar-JO" dirty="0"/>
              <a:t>سور الاتحاد</a:t>
            </a:r>
            <a:endParaRPr lang="en-US" dirty="0"/>
          </a:p>
          <a:p>
            <a:pPr lvl="0" algn="r" rtl="1"/>
            <a:r>
              <a:rPr lang="ar-SA" dirty="0" smtClean="0"/>
              <a:t>نشاطات </a:t>
            </a:r>
            <a:r>
              <a:rPr lang="ar-JO" dirty="0" smtClean="0"/>
              <a:t>ثقافية </a:t>
            </a:r>
            <a:r>
              <a:rPr lang="ar-JO" dirty="0"/>
              <a:t>و </a:t>
            </a:r>
            <a:r>
              <a:rPr lang="ar-JO" dirty="0" smtClean="0"/>
              <a:t>رياضية</a:t>
            </a:r>
            <a:r>
              <a:rPr lang="ar-SA" dirty="0" smtClean="0"/>
              <a:t> و ترفيهية </a:t>
            </a:r>
            <a:r>
              <a:rPr lang="ar-JO" dirty="0" smtClean="0"/>
              <a:t> </a:t>
            </a:r>
            <a:r>
              <a:rPr lang="ar-JO" dirty="0"/>
              <a:t>للشباب و </a:t>
            </a:r>
            <a:r>
              <a:rPr lang="ar-SA" dirty="0" smtClean="0"/>
              <a:t>المرأة</a:t>
            </a:r>
            <a:endParaRPr lang="en-US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JO" dirty="0"/>
              <a:t>1990-1991 برئاسة اليس سعد</a:t>
            </a:r>
            <a:r>
              <a:rPr lang="ar-SA" dirty="0"/>
              <a:t/>
            </a:r>
            <a:br>
              <a:rPr lang="ar-SA" dirty="0"/>
            </a:br>
            <a:r>
              <a:rPr lang="ar-SA" dirty="0"/>
              <a:t>199</a:t>
            </a:r>
            <a:r>
              <a:rPr lang="ar-JO" dirty="0"/>
              <a:t>2</a:t>
            </a:r>
            <a:r>
              <a:rPr lang="ar-SA" dirty="0"/>
              <a:t>-1993برئاسة </a:t>
            </a:r>
            <a:r>
              <a:rPr lang="ar-JO" dirty="0"/>
              <a:t>الين قسيس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26" y="1600200"/>
            <a:ext cx="3295698" cy="45720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0" y="1600200"/>
            <a:ext cx="4314849" cy="5257800"/>
          </a:xfrm>
        </p:spPr>
      </p:pic>
    </p:spTree>
    <p:extLst>
      <p:ext uri="{BB962C8B-B14F-4D97-AF65-F5344CB8AC3E}">
        <p14:creationId xmlns:p14="http://schemas.microsoft.com/office/powerpoint/2010/main" val="2137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1994-1997 برئاسة اليس سعد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ar-JO" dirty="0"/>
              <a:t>تم اعادة تأهيل المبنى القديم للاتحاد الى سكن للطالبات و تأهيل المبنى الجديد </a:t>
            </a:r>
            <a:endParaRPr lang="en-US" dirty="0"/>
          </a:p>
          <a:p>
            <a:pPr lvl="0" algn="r" rtl="1"/>
            <a:r>
              <a:rPr lang="ar-JO" dirty="0"/>
              <a:t>دعم النشاطات الترفيهية </a:t>
            </a:r>
            <a:r>
              <a:rPr lang="ar-JO" dirty="0" smtClean="0"/>
              <a:t>للاطفال</a:t>
            </a:r>
            <a:r>
              <a:rPr lang="ar-SA" dirty="0" smtClean="0"/>
              <a:t> و </a:t>
            </a:r>
            <a:r>
              <a:rPr lang="ar-JO" dirty="0" smtClean="0"/>
              <a:t>اقامة </a:t>
            </a:r>
            <a:r>
              <a:rPr lang="ar-JO" dirty="0"/>
              <a:t>حديقة الاطفال خلف مبنى الاتحاد </a:t>
            </a:r>
            <a:endParaRPr lang="en-US" dirty="0"/>
          </a:p>
          <a:p>
            <a:pPr lvl="0" algn="r" rtl="1"/>
            <a:r>
              <a:rPr lang="ar-JO" dirty="0"/>
              <a:t>تم افتتاح سكن الطالبات رسميا في 1995 و تعيين ميلادة خير مشرفة للسكن ثم تحويله الى موتيل عام 1997</a:t>
            </a:r>
            <a:endParaRPr lang="en-US" dirty="0"/>
          </a:p>
          <a:p>
            <a:pPr lvl="0" algn="r" rtl="1"/>
            <a:r>
              <a:rPr lang="ar-SA" dirty="0" smtClean="0"/>
              <a:t>المشاركة في تأسيس فرع  الا</a:t>
            </a:r>
            <a:r>
              <a:rPr lang="ar-JO" dirty="0" smtClean="0"/>
              <a:t>تحاد</a:t>
            </a:r>
            <a:r>
              <a:rPr lang="ar-SA" dirty="0" smtClean="0"/>
              <a:t> العام</a:t>
            </a:r>
            <a:r>
              <a:rPr lang="ar-JO" dirty="0" smtClean="0"/>
              <a:t> </a:t>
            </a:r>
            <a:r>
              <a:rPr lang="ar-JO" dirty="0"/>
              <a:t>المرأة الفلسطينية في </a:t>
            </a:r>
            <a:r>
              <a:rPr lang="ar-SA" dirty="0" smtClean="0"/>
              <a:t>بيت لحم</a:t>
            </a:r>
            <a:endParaRPr lang="en-US" dirty="0"/>
          </a:p>
          <a:p>
            <a:pPr lvl="0" algn="r" rtl="1"/>
            <a:r>
              <a:rPr lang="en-US" dirty="0"/>
              <a:t> </a:t>
            </a:r>
            <a:r>
              <a:rPr lang="ar-JO" dirty="0"/>
              <a:t>تم تسجيل الجمعية لدى الهيئات الفلسطينية رسميا</a:t>
            </a:r>
            <a:endParaRPr lang="en-US" dirty="0"/>
          </a:p>
          <a:p>
            <a:pPr lvl="0" algn="r" rtl="1"/>
            <a:r>
              <a:rPr lang="ar-SA" dirty="0" smtClean="0"/>
              <a:t>التعاون مع </a:t>
            </a:r>
            <a:r>
              <a:rPr lang="ar-JO" dirty="0" smtClean="0"/>
              <a:t>برنامج </a:t>
            </a:r>
            <a:r>
              <a:rPr lang="ar-JO" dirty="0"/>
              <a:t>الخليج </a:t>
            </a:r>
            <a:r>
              <a:rPr lang="ar-JO" dirty="0" smtClean="0"/>
              <a:t>العربي </a:t>
            </a:r>
            <a:r>
              <a:rPr lang="ar-SA" dirty="0" smtClean="0"/>
              <a:t>لأنشاء أول  </a:t>
            </a:r>
            <a:r>
              <a:rPr lang="ar-JO" dirty="0" smtClean="0"/>
              <a:t>معهد</a:t>
            </a:r>
            <a:r>
              <a:rPr lang="ar-SA" dirty="0" smtClean="0"/>
              <a:t> لتعليم</a:t>
            </a:r>
            <a:r>
              <a:rPr lang="ar-JO" dirty="0" smtClean="0"/>
              <a:t> </a:t>
            </a:r>
            <a:r>
              <a:rPr lang="ar-SA" dirty="0" smtClean="0"/>
              <a:t>ال</a:t>
            </a:r>
            <a:r>
              <a:rPr lang="ar-JO" dirty="0" smtClean="0"/>
              <a:t>كمبيوتر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1994-1997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657600" cy="45720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15852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2004-2009 برئاسة أريج قسيس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86" y="1600200"/>
            <a:ext cx="6433828" cy="4873625"/>
          </a:xfrm>
        </p:spPr>
      </p:pic>
    </p:spTree>
    <p:extLst>
      <p:ext uri="{BB962C8B-B14F-4D97-AF65-F5344CB8AC3E}">
        <p14:creationId xmlns:p14="http://schemas.microsoft.com/office/powerpoint/2010/main" val="32904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2004-2009 برئاسة أريج قسيس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ar-JO" dirty="0" smtClean="0"/>
              <a:t>القيام </a:t>
            </a:r>
            <a:r>
              <a:rPr lang="ar-JO" dirty="0"/>
              <a:t>بفعاليات ترفيهية، صحية تعليمية و تثقيفية للسيدات </a:t>
            </a:r>
            <a:endParaRPr lang="en-US" dirty="0"/>
          </a:p>
          <a:p>
            <a:pPr lvl="0" algn="r" rtl="1"/>
            <a:r>
              <a:rPr lang="ar-JO" dirty="0"/>
              <a:t>انتاج خشب الزيتون من مركز المعاقين</a:t>
            </a:r>
            <a:endParaRPr lang="en-US" dirty="0"/>
          </a:p>
          <a:p>
            <a:pPr lvl="0" algn="r" rtl="1"/>
            <a:r>
              <a:rPr lang="ar-JO" dirty="0" smtClean="0"/>
              <a:t>فتح </a:t>
            </a:r>
            <a:r>
              <a:rPr lang="ar-JO" dirty="0"/>
              <a:t>باب الانتساب لجميع السيدات </a:t>
            </a:r>
            <a:r>
              <a:rPr lang="ar-JO" dirty="0" smtClean="0"/>
              <a:t>حيث </a:t>
            </a:r>
            <a:r>
              <a:rPr lang="ar-JO" dirty="0"/>
              <a:t>وصل العدد ل </a:t>
            </a:r>
            <a:r>
              <a:rPr lang="ar-SA" dirty="0" smtClean="0"/>
              <a:t>600 منتسبة</a:t>
            </a:r>
            <a:endParaRPr lang="en-US" dirty="0"/>
          </a:p>
          <a:p>
            <a:pPr lvl="0" algn="r" rtl="1"/>
            <a:r>
              <a:rPr lang="ar-JO" dirty="0"/>
              <a:t>تركيب تدفئة في مبنى الحضانة</a:t>
            </a:r>
            <a:endParaRPr lang="en-US" dirty="0"/>
          </a:p>
          <a:p>
            <a:pPr lvl="0" algn="r" rtl="1"/>
            <a:r>
              <a:rPr lang="ar-JO" dirty="0" smtClean="0"/>
              <a:t>العمل </a:t>
            </a:r>
            <a:r>
              <a:rPr lang="ar-JO" dirty="0"/>
              <a:t>على مشروع تدوير الورق ضمن مركز البسمة</a:t>
            </a:r>
            <a:endParaRPr lang="en-US" dirty="0"/>
          </a:p>
          <a:p>
            <a:pPr lvl="0" algn="r" rtl="1"/>
            <a:r>
              <a:rPr lang="ar-SA" dirty="0" smtClean="0"/>
              <a:t>استمرار </a:t>
            </a:r>
            <a:r>
              <a:rPr lang="ar-JO" dirty="0" smtClean="0"/>
              <a:t>دعم </a:t>
            </a:r>
            <a:r>
              <a:rPr lang="ar-JO" dirty="0"/>
              <a:t>العائلات المحتاجة في البلدة</a:t>
            </a:r>
            <a:endParaRPr lang="en-US" dirty="0"/>
          </a:p>
          <a:p>
            <a:pPr lvl="0" algn="r" rtl="1"/>
            <a:r>
              <a:rPr lang="ar-JO" dirty="0"/>
              <a:t>تم شراء باص لمركز البسمة و الحضانة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2009- 2012 برئاسة نادية الاطرش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" y="1600200"/>
            <a:ext cx="7315009" cy="4873625"/>
          </a:xfrm>
        </p:spPr>
      </p:pic>
    </p:spTree>
    <p:extLst>
      <p:ext uri="{BB962C8B-B14F-4D97-AF65-F5344CB8AC3E}">
        <p14:creationId xmlns:p14="http://schemas.microsoft.com/office/powerpoint/2010/main" val="31855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sz="3200" dirty="0"/>
              <a:t>الاتحاد النسائي العربي- بيت ساحور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391400" cy="4648200"/>
          </a:xfrm>
        </p:spPr>
      </p:pic>
    </p:spTree>
    <p:extLst>
      <p:ext uri="{BB962C8B-B14F-4D97-AF65-F5344CB8AC3E}">
        <p14:creationId xmlns:p14="http://schemas.microsoft.com/office/powerpoint/2010/main" val="7541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2009- 2012 برئاسة نادية الاطرش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 algn="r" rtl="1"/>
            <a:r>
              <a:rPr lang="ar-JO" dirty="0" smtClean="0"/>
              <a:t>عمل </a:t>
            </a:r>
            <a:r>
              <a:rPr lang="ar-JO" dirty="0"/>
              <a:t>اول موقع الكتروني للموتيل</a:t>
            </a:r>
            <a:endParaRPr lang="en-US" dirty="0"/>
          </a:p>
          <a:p>
            <a:pPr lvl="0" algn="r" rtl="1"/>
            <a:r>
              <a:rPr lang="ar-SA" dirty="0" smtClean="0"/>
              <a:t>اعادة </a:t>
            </a:r>
            <a:r>
              <a:rPr lang="ar-JO" dirty="0" smtClean="0"/>
              <a:t>الانتساب </a:t>
            </a:r>
            <a:r>
              <a:rPr lang="ar-JO" dirty="0"/>
              <a:t>باتحاد الجمعيات العام في </a:t>
            </a:r>
            <a:r>
              <a:rPr lang="ar-JO" dirty="0" smtClean="0"/>
              <a:t>القدس</a:t>
            </a:r>
            <a:endParaRPr lang="en-US" dirty="0"/>
          </a:p>
          <a:p>
            <a:pPr lvl="0" algn="r" rtl="1"/>
            <a:r>
              <a:rPr lang="ar-JO" dirty="0"/>
              <a:t>اقامة دورة في الفندقة العملية و </a:t>
            </a:r>
            <a:r>
              <a:rPr lang="ar-JO" dirty="0" smtClean="0"/>
              <a:t>النظرية</a:t>
            </a:r>
            <a:r>
              <a:rPr lang="en-US" dirty="0" smtClean="0"/>
              <a:t> </a:t>
            </a:r>
            <a:r>
              <a:rPr lang="ar-SA" dirty="0" smtClean="0"/>
              <a:t> و افتتاح الموتيل</a:t>
            </a:r>
            <a:endParaRPr lang="en-US" dirty="0"/>
          </a:p>
          <a:p>
            <a:pPr lvl="0" algn="r" rtl="1"/>
            <a:r>
              <a:rPr lang="ar-JO" dirty="0"/>
              <a:t>تم اعادة تأهيل الحديقة الخلفية للاتحاد لاستعمالها للنشاطات المختلفة</a:t>
            </a:r>
            <a:endParaRPr lang="en-US" dirty="0"/>
          </a:p>
          <a:p>
            <a:pPr lvl="0" algn="r" rtl="1"/>
            <a:r>
              <a:rPr lang="ar-JO" dirty="0"/>
              <a:t>اعادة زراعة الحديقة (البيت البلاستيكي)</a:t>
            </a:r>
            <a:endParaRPr lang="en-US" dirty="0"/>
          </a:p>
          <a:p>
            <a:pPr lvl="0" algn="r" rtl="1"/>
            <a:r>
              <a:rPr lang="ar-JO" dirty="0" smtClean="0"/>
              <a:t>افتتاح </a:t>
            </a:r>
            <a:r>
              <a:rPr lang="ar-JO" dirty="0"/>
              <a:t>دورة في صناعة الصابون </a:t>
            </a:r>
            <a:endParaRPr lang="en-US" dirty="0"/>
          </a:p>
          <a:p>
            <a:pPr lvl="0" algn="r" rtl="1"/>
            <a:r>
              <a:rPr lang="ar-JO" dirty="0" smtClean="0"/>
              <a:t>تم </a:t>
            </a:r>
            <a:r>
              <a:rPr lang="ar-JO" dirty="0"/>
              <a:t>ترخيص الموتيل من قبل وزارة </a:t>
            </a:r>
            <a:r>
              <a:rPr lang="ar-JO" dirty="0" smtClean="0"/>
              <a:t>السياحة</a:t>
            </a:r>
            <a:endParaRPr lang="ar-SA" dirty="0" smtClean="0"/>
          </a:p>
          <a:p>
            <a:pPr lvl="0" algn="r" rtl="1"/>
            <a:r>
              <a:rPr lang="ar-SA" dirty="0" smtClean="0"/>
              <a:t>القيام </a:t>
            </a:r>
            <a:r>
              <a:rPr lang="ar-JO" smtClean="0"/>
              <a:t>بال</a:t>
            </a:r>
            <a:r>
              <a:rPr lang="ar-SA" smtClean="0"/>
              <a:t>نشاطات </a:t>
            </a:r>
            <a:r>
              <a:rPr lang="ar-SA" dirty="0" smtClean="0"/>
              <a:t>الطبية و التثقيفية للسيدات</a:t>
            </a:r>
            <a:endParaRPr lang="en-US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2009- 2012 برئاسة نادية الاطرش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3657600" cy="4267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1676400"/>
            <a:ext cx="3657600" cy="4267200"/>
          </a:xfrm>
        </p:spPr>
      </p:pic>
    </p:spTree>
    <p:extLst>
      <p:ext uri="{BB962C8B-B14F-4D97-AF65-F5344CB8AC3E}">
        <p14:creationId xmlns:p14="http://schemas.microsoft.com/office/powerpoint/2010/main" val="7412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2012-2014 برئاسة سهام الطويل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086600" cy="5029200"/>
          </a:xfrm>
        </p:spPr>
      </p:pic>
    </p:spTree>
    <p:extLst>
      <p:ext uri="{BB962C8B-B14F-4D97-AF65-F5344CB8AC3E}">
        <p14:creationId xmlns:p14="http://schemas.microsoft.com/office/powerpoint/2010/main" val="4414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2012-2014 برئاسة سهام الطويل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7467600" cy="4873752"/>
          </a:xfrm>
        </p:spPr>
        <p:txBody>
          <a:bodyPr/>
          <a:lstStyle/>
          <a:p>
            <a:pPr algn="r" rtl="1"/>
            <a:r>
              <a:rPr lang="ar-JO" dirty="0"/>
              <a:t>القيام بفعاليات ترفيهية، صحية تعليمية و تثقيفية </a:t>
            </a:r>
            <a:r>
              <a:rPr lang="ar-JO" dirty="0" smtClean="0"/>
              <a:t>للسيدات</a:t>
            </a:r>
            <a:r>
              <a:rPr lang="ar-SA" dirty="0" smtClean="0"/>
              <a:t> منها</a:t>
            </a:r>
            <a:r>
              <a:rPr lang="ar-JO" dirty="0" smtClean="0"/>
              <a:t> بناء قدرات موظف</a:t>
            </a:r>
            <a:r>
              <a:rPr lang="ar-SA" dirty="0" smtClean="0"/>
              <a:t>ات</a:t>
            </a:r>
            <a:r>
              <a:rPr lang="ar-JO" dirty="0" smtClean="0"/>
              <a:t> الاتحاد </a:t>
            </a:r>
            <a:endParaRPr lang="en-US" dirty="0"/>
          </a:p>
          <a:p>
            <a:pPr lvl="0" algn="r" rtl="1"/>
            <a:r>
              <a:rPr lang="ar-JO" dirty="0" smtClean="0"/>
              <a:t>تحسين </a:t>
            </a:r>
            <a:r>
              <a:rPr lang="ar-JO" dirty="0"/>
              <a:t>وضع الحضانة- الدعم بالالعاب الخارجية و الداخلية</a:t>
            </a:r>
            <a:endParaRPr lang="en-US" dirty="0"/>
          </a:p>
          <a:p>
            <a:pPr lvl="0" algn="r" rtl="1"/>
            <a:r>
              <a:rPr lang="ar-JO" dirty="0"/>
              <a:t>البدء بالعمل في المطبخ- انتاج البقدونس و المعجنات</a:t>
            </a:r>
            <a:endParaRPr lang="en-US" dirty="0"/>
          </a:p>
          <a:p>
            <a:pPr lvl="0" algn="r" rtl="1"/>
            <a:r>
              <a:rPr lang="ar-JO" dirty="0"/>
              <a:t>ازدياد الدخل للاتحاد من النشاطات المختلفة مثل الحديقة، مركز البسمة ....</a:t>
            </a:r>
            <a:endParaRPr lang="en-US" dirty="0"/>
          </a:p>
          <a:p>
            <a:pPr lvl="0" algn="r" rtl="1"/>
            <a:r>
              <a:rPr lang="ar-JO" dirty="0"/>
              <a:t>ترميم و توسيع مركز البسمة من خلال </a:t>
            </a:r>
            <a:r>
              <a:rPr lang="ar-SA" dirty="0" smtClean="0"/>
              <a:t>الجمعية العربية</a:t>
            </a:r>
          </a:p>
          <a:p>
            <a:pPr lvl="0" algn="r" rtl="1"/>
            <a:r>
              <a:rPr lang="ar-JO" dirty="0" smtClean="0"/>
              <a:t>ترميم و </a:t>
            </a:r>
            <a:r>
              <a:rPr lang="ar-SA" dirty="0" smtClean="0"/>
              <a:t>تشطيب القاعة </a:t>
            </a:r>
            <a:r>
              <a:rPr lang="ar-JO" dirty="0" smtClean="0"/>
              <a:t>من خلال بكدار</a:t>
            </a:r>
            <a:endParaRPr lang="ar-SA" dirty="0" smtClean="0"/>
          </a:p>
          <a:p>
            <a:pPr lvl="0" algn="r" rtl="1"/>
            <a:r>
              <a:rPr lang="ar-SA" dirty="0" smtClean="0"/>
              <a:t>وضع السلم الوظيفي للموظفات و درجات الرواتب</a:t>
            </a:r>
            <a:endParaRPr lang="en-US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2012-2014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657600" cy="4571999"/>
          </a:xfrm>
        </p:spPr>
      </p:pic>
    </p:spTree>
    <p:extLst>
      <p:ext uri="{BB962C8B-B14F-4D97-AF65-F5344CB8AC3E}">
        <p14:creationId xmlns:p14="http://schemas.microsoft.com/office/powerpoint/2010/main" val="654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2012-2014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1600200"/>
            <a:ext cx="3657600" cy="44958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657600" cy="4648199"/>
          </a:xfrm>
        </p:spPr>
      </p:pic>
    </p:spTree>
    <p:extLst>
      <p:ext uri="{BB962C8B-B14F-4D97-AF65-F5344CB8AC3E}">
        <p14:creationId xmlns:p14="http://schemas.microsoft.com/office/powerpoint/2010/main" val="15680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201</a:t>
            </a:r>
            <a:r>
              <a:rPr lang="ar-SA" dirty="0" smtClean="0"/>
              <a:t>5</a:t>
            </a:r>
            <a:r>
              <a:rPr lang="ar-JO" dirty="0" smtClean="0"/>
              <a:t>-2016 </a:t>
            </a:r>
            <a:r>
              <a:rPr lang="ar-JO" dirty="0"/>
              <a:t>برئاسة جانيت برهوم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r" rtl="1"/>
            <a:r>
              <a:rPr lang="ar-JO" dirty="0"/>
              <a:t>تجهيز المطبخ ليكون احد مصادر الدخل </a:t>
            </a:r>
            <a:r>
              <a:rPr lang="ar-JO"/>
              <a:t>الرئيسة </a:t>
            </a:r>
            <a:r>
              <a:rPr lang="ar-JO" smtClean="0"/>
              <a:t>للاتحاد بالمعدات الجديدة و زيادة عدد الموظفات العاملات</a:t>
            </a:r>
            <a:endParaRPr lang="en-US" dirty="0"/>
          </a:p>
          <a:p>
            <a:pPr lvl="0" algn="r" rtl="1"/>
            <a:r>
              <a:rPr lang="ar-JO" dirty="0"/>
              <a:t>عمل دورة للطهي للسيدات</a:t>
            </a:r>
            <a:endParaRPr lang="en-US" dirty="0"/>
          </a:p>
          <a:p>
            <a:pPr lvl="0" algn="r" rtl="1"/>
            <a:r>
              <a:rPr lang="ar-SA" dirty="0" smtClean="0"/>
              <a:t>استمرار </a:t>
            </a:r>
            <a:r>
              <a:rPr lang="ar-JO" dirty="0" smtClean="0"/>
              <a:t>دعم </a:t>
            </a:r>
            <a:r>
              <a:rPr lang="ar-JO" dirty="0"/>
              <a:t>الاسر الفقيرة في المنطقة</a:t>
            </a:r>
            <a:endParaRPr lang="en-US" dirty="0"/>
          </a:p>
          <a:p>
            <a:pPr lvl="0" algn="r" rtl="1"/>
            <a:r>
              <a:rPr lang="ar-JO" dirty="0" smtClean="0"/>
              <a:t>تأثيث القاعة و بيت الضيافة و الحضانة</a:t>
            </a:r>
            <a:endParaRPr lang="ar-SA" dirty="0" smtClean="0"/>
          </a:p>
          <a:p>
            <a:pPr lvl="0" algn="r" rtl="1"/>
            <a:r>
              <a:rPr lang="ar-SA" dirty="0" smtClean="0"/>
              <a:t>تطبيق مشروع الزراعة المائية </a:t>
            </a:r>
          </a:p>
          <a:p>
            <a:pPr lvl="0" algn="r" rtl="1"/>
            <a:r>
              <a:rPr lang="ar-SA" dirty="0" smtClean="0"/>
              <a:t>تم تجهيز مركز البسمة بمعدات لزيادة دخل المركز من طباعة و نسيج</a:t>
            </a:r>
            <a:endParaRPr lang="ar-JO" dirty="0" smtClean="0"/>
          </a:p>
          <a:p>
            <a:pPr lvl="0" algn="r" rtl="1"/>
            <a:endParaRPr lang="en-US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201</a:t>
            </a:r>
            <a:r>
              <a:rPr lang="ar-SA" dirty="0"/>
              <a:t>5</a:t>
            </a:r>
            <a:r>
              <a:rPr lang="ar-JO" dirty="0"/>
              <a:t>-2016 برئاسة جانيت برهوم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" y="1600200"/>
            <a:ext cx="7321877" cy="4873625"/>
          </a:xfrm>
        </p:spPr>
      </p:pic>
    </p:spTree>
    <p:extLst>
      <p:ext uri="{BB962C8B-B14F-4D97-AF65-F5344CB8AC3E}">
        <p14:creationId xmlns:p14="http://schemas.microsoft.com/office/powerpoint/2010/main" val="29672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2014-2016 برئاسة جانيت برهوم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657600" cy="46482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4" y="1524000"/>
            <a:ext cx="3883025" cy="4724399"/>
          </a:xfrm>
        </p:spPr>
      </p:pic>
    </p:spTree>
    <p:extLst>
      <p:ext uri="{BB962C8B-B14F-4D97-AF65-F5344CB8AC3E}">
        <p14:creationId xmlns:p14="http://schemas.microsoft.com/office/powerpoint/2010/main" val="41854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نشاطات الاتحاد المختلفة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581400" cy="4572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40832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JO" sz="4000" dirty="0" smtClean="0"/>
              <a:t>رؤية الاتحاد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endParaRPr lang="ar-JO" sz="4000" dirty="0" smtClean="0"/>
          </a:p>
          <a:p>
            <a:pPr marL="0" indent="0" algn="ctr" rtl="1">
              <a:buNone/>
            </a:pPr>
            <a:endParaRPr lang="ar-JO" sz="4000" dirty="0"/>
          </a:p>
          <a:p>
            <a:pPr marL="0" indent="0" algn="ctr" rtl="1">
              <a:buNone/>
            </a:pPr>
            <a:r>
              <a:rPr lang="ar-JO" sz="4000" dirty="0" smtClean="0"/>
              <a:t>لكل </a:t>
            </a:r>
            <a:r>
              <a:rPr lang="ar-JO" sz="4000" dirty="0"/>
              <a:t>امرأة </a:t>
            </a:r>
            <a:r>
              <a:rPr lang="ar-SA" sz="4000" dirty="0" smtClean="0"/>
              <a:t> الحق في </a:t>
            </a:r>
            <a:r>
              <a:rPr lang="ar-JO" sz="4000" dirty="0" smtClean="0"/>
              <a:t>العيش بمساواة وممارسة </a:t>
            </a:r>
            <a:r>
              <a:rPr lang="ar-JO" sz="4000" dirty="0"/>
              <a:t>حقوقها في مجتمع </a:t>
            </a:r>
            <a:r>
              <a:rPr lang="ar-JO" sz="4000" dirty="0" smtClean="0"/>
              <a:t>عادل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2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نشاطات </a:t>
            </a:r>
            <a:r>
              <a:rPr lang="ar-JO" dirty="0"/>
              <a:t>الاتحاد المختلفة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1524000"/>
            <a:ext cx="3657600" cy="42672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657600" cy="4267199"/>
          </a:xfrm>
        </p:spPr>
      </p:pic>
    </p:spTree>
    <p:extLst>
      <p:ext uri="{BB962C8B-B14F-4D97-AF65-F5344CB8AC3E}">
        <p14:creationId xmlns:p14="http://schemas.microsoft.com/office/powerpoint/2010/main" val="3343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موظفات الحضانة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19266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نشاطات الاتحاد المختلفة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1600200"/>
            <a:ext cx="3413760" cy="45720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  <p:extLst>
      <p:ext uri="{BB962C8B-B14F-4D97-AF65-F5344CB8AC3E}">
        <p14:creationId xmlns:p14="http://schemas.microsoft.com/office/powerpoint/2010/main" val="7443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نشاطات الاتحاد المختلفة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3657600" cy="3962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1828800"/>
            <a:ext cx="3657600" cy="4114799"/>
          </a:xfrm>
        </p:spPr>
      </p:pic>
    </p:spTree>
    <p:extLst>
      <p:ext uri="{BB962C8B-B14F-4D97-AF65-F5344CB8AC3E}">
        <p14:creationId xmlns:p14="http://schemas.microsoft.com/office/powerpoint/2010/main" val="3920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نشاطات الاتحاد المختلفة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352800" cy="45720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75" y="1600200"/>
            <a:ext cx="3352800" cy="4572000"/>
          </a:xfrm>
        </p:spPr>
      </p:pic>
    </p:spTree>
    <p:extLst>
      <p:ext uri="{BB962C8B-B14F-4D97-AF65-F5344CB8AC3E}">
        <p14:creationId xmlns:p14="http://schemas.microsoft.com/office/powerpoint/2010/main" val="3132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JO" sz="4000" dirty="0" smtClean="0"/>
              <a:t>رسالة الاتحاد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JO" sz="3500" dirty="0" smtClean="0"/>
              <a:t>يعمل </a:t>
            </a:r>
            <a:r>
              <a:rPr lang="ar-JO" sz="3500" dirty="0"/>
              <a:t>الاتحاد النسائي العربي نحو تحقيق تكافؤ الفرص </a:t>
            </a:r>
            <a:r>
              <a:rPr lang="ar-SA" sz="3500" dirty="0" smtClean="0"/>
              <a:t>لل</a:t>
            </a:r>
            <a:r>
              <a:rPr lang="ar-JO" sz="3500" dirty="0" smtClean="0"/>
              <a:t>مرأة في </a:t>
            </a:r>
            <a:r>
              <a:rPr lang="ar-JO" sz="3500" dirty="0"/>
              <a:t>المستويات التعليمية والاجتماعية والاقتصادية والسياسية والصحية. وتركز </a:t>
            </a:r>
            <a:r>
              <a:rPr lang="ar-JO" sz="3500" dirty="0" smtClean="0"/>
              <a:t>الجمعية على </a:t>
            </a:r>
            <a:r>
              <a:rPr lang="ar-JO" sz="3500" dirty="0"/>
              <a:t>بناء قدرات الفئات </a:t>
            </a:r>
            <a:r>
              <a:rPr lang="ar-JO" sz="3500" dirty="0" smtClean="0"/>
              <a:t>المستهدفة</a:t>
            </a:r>
            <a:r>
              <a:rPr lang="ar-SA" sz="3500" dirty="0" smtClean="0"/>
              <a:t> </a:t>
            </a:r>
            <a:r>
              <a:rPr lang="ar-JO" sz="3500" dirty="0" smtClean="0"/>
              <a:t>والأشخاص ذوي الإعاقة </a:t>
            </a:r>
            <a:r>
              <a:rPr lang="ar-JO" sz="3500" dirty="0"/>
              <a:t>وزيادة وعيهم لإعدادهم ضمن المهارات والتقنيات اللازمة لممارسة حقوقهم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1331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JO" sz="4000" dirty="0" smtClean="0"/>
              <a:t>60 عاما من العمل </a:t>
            </a:r>
            <a:r>
              <a:rPr lang="ar-SA" sz="4000" dirty="0" smtClean="0"/>
              <a:t>العطاء و التمييز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6800"/>
          </a:xfrm>
        </p:spPr>
      </p:pic>
    </p:spTree>
    <p:extLst>
      <p:ext uri="{BB962C8B-B14F-4D97-AF65-F5344CB8AC3E}">
        <p14:creationId xmlns:p14="http://schemas.microsoft.com/office/powerpoint/2010/main" val="20676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 smtClean="0"/>
              <a:t>مؤسسات الاتحاد عام 1956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6750"/>
            <a:ext cx="7467600" cy="4200525"/>
          </a:xfrm>
        </p:spPr>
      </p:pic>
    </p:spTree>
    <p:extLst>
      <p:ext uri="{BB962C8B-B14F-4D97-AF65-F5344CB8AC3E}">
        <p14:creationId xmlns:p14="http://schemas.microsoft.com/office/powerpoint/2010/main" val="39677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 smtClean="0"/>
              <a:t>الهيئات الادارية المتعاقبة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 rtl="1">
              <a:buNone/>
            </a:pPr>
            <a:endParaRPr lang="ar-JO" sz="3000" dirty="0" smtClean="0"/>
          </a:p>
          <a:p>
            <a:pPr marL="0" indent="0" algn="ctr" rtl="1">
              <a:buNone/>
            </a:pPr>
            <a:endParaRPr lang="ar-JO" sz="3000" dirty="0"/>
          </a:p>
          <a:p>
            <a:pPr marL="0" indent="0" algn="ctr" rtl="1">
              <a:buNone/>
            </a:pPr>
            <a:r>
              <a:rPr lang="ar-SA" sz="3000" dirty="0" smtClean="0"/>
              <a:t>1956 برئاسة لوريس نصار (ام موسى) و تعاقبت الهيئات الادارية بإدارة جولييت </a:t>
            </a:r>
            <a:r>
              <a:rPr lang="ar-JO" sz="3000" dirty="0" smtClean="0"/>
              <a:t>مصلح </a:t>
            </a:r>
            <a:r>
              <a:rPr lang="ar-SA" sz="3000" dirty="0" smtClean="0"/>
              <a:t>(ام الفرد) ال</a:t>
            </a:r>
            <a:r>
              <a:rPr lang="ar-JO" sz="3000" dirty="0"/>
              <a:t>ى</a:t>
            </a:r>
            <a:r>
              <a:rPr lang="ar-SA" sz="3000" dirty="0" smtClean="0"/>
              <a:t> عام 1977 بإستلام اندرولا ابو عيطة </a:t>
            </a:r>
            <a:endParaRPr lang="ar-JO" sz="3000" dirty="0" smtClean="0"/>
          </a:p>
          <a:p>
            <a:pPr algn="r" rt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1977- 1979  برئاسة السيدة اندرولا ابو عيطة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</p:spTree>
    <p:extLst>
      <p:ext uri="{BB962C8B-B14F-4D97-AF65-F5344CB8AC3E}">
        <p14:creationId xmlns:p14="http://schemas.microsoft.com/office/powerpoint/2010/main" val="930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JO" dirty="0"/>
              <a:t>1977- 1979  برئاسة السيدة اندرولا ابو عيطة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r" rtl="1"/>
            <a:r>
              <a:rPr lang="ar-JO" dirty="0"/>
              <a:t>كان مصدر دخل الاتحاد من مشغل الخياطة و الحضانة </a:t>
            </a:r>
            <a:endParaRPr lang="en-US" dirty="0"/>
          </a:p>
          <a:p>
            <a:pPr lvl="0" algn="r" rtl="1"/>
            <a:r>
              <a:rPr lang="ar-JO" dirty="0" smtClean="0"/>
              <a:t>عدد </a:t>
            </a:r>
            <a:r>
              <a:rPr lang="ar-JO" dirty="0"/>
              <a:t>الهيئة العامة تعدى 70 منتسبة</a:t>
            </a:r>
            <a:endParaRPr lang="en-US" dirty="0"/>
          </a:p>
          <a:p>
            <a:pPr lvl="0" algn="r" rtl="1"/>
            <a:r>
              <a:rPr lang="ar-JO" dirty="0"/>
              <a:t>تم تشكيل نادي للفتيات و فريق دبكة</a:t>
            </a:r>
            <a:endParaRPr lang="en-US" dirty="0"/>
          </a:p>
          <a:p>
            <a:pPr lvl="0" algn="r" rtl="1"/>
            <a:r>
              <a:rPr lang="ar-JO" dirty="0"/>
              <a:t>تم شراء ارض عش غراب (9 دنومات)  لاقامة مستشفى</a:t>
            </a:r>
            <a:endParaRPr lang="en-US" dirty="0"/>
          </a:p>
          <a:p>
            <a:pPr lvl="0" algn="r" rtl="1"/>
            <a:r>
              <a:rPr lang="ar-JO" dirty="0"/>
              <a:t>اقامة مشغل يدوي تحت اسم </a:t>
            </a:r>
            <a:r>
              <a:rPr lang="en-US" dirty="0"/>
              <a:t>“Holy Fingers”</a:t>
            </a:r>
          </a:p>
          <a:p>
            <a:pPr lvl="0" algn="r" rtl="1"/>
            <a:r>
              <a:rPr lang="ar-JO" dirty="0"/>
              <a:t>بناء </a:t>
            </a:r>
            <a:r>
              <a:rPr lang="ar-SA" dirty="0" smtClean="0"/>
              <a:t>المبنى الجديد</a:t>
            </a:r>
            <a:endParaRPr lang="en-US" dirty="0"/>
          </a:p>
          <a:p>
            <a:pPr lvl="0" algn="r" rtl="1"/>
            <a:r>
              <a:rPr lang="ar-JO" dirty="0"/>
              <a:t>مساعدة الطلبة المحتاجين و التبرع للمؤسسات المحلية</a:t>
            </a:r>
            <a:endParaRPr lang="en-US" dirty="0"/>
          </a:p>
          <a:p>
            <a:pPr algn="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1199</TotalTime>
  <Words>603</Words>
  <Application>Microsoft Office PowerPoint</Application>
  <PresentationFormat>On-screen Show (4:3)</PresentationFormat>
  <Paragraphs>89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Oriel</vt:lpstr>
      <vt:lpstr>الاتحاد النسائي العربي- بيت ساحور 60 عاما من العطاء و التمييز</vt:lpstr>
      <vt:lpstr>الاتحاد النسائي العربي- بيت ساحور</vt:lpstr>
      <vt:lpstr>رؤية الاتحاد</vt:lpstr>
      <vt:lpstr>رسالة الاتحاد</vt:lpstr>
      <vt:lpstr>60 عاما من العمل العطاء و التمييز</vt:lpstr>
      <vt:lpstr>مؤسسات الاتحاد عام 1956</vt:lpstr>
      <vt:lpstr>الهيئات الادارية المتعاقبة</vt:lpstr>
      <vt:lpstr>1977- 1979  برئاسة السيدة اندرولا ابو عيطة</vt:lpstr>
      <vt:lpstr>1977- 1979  برئاسة السيدة اندرولا ابو عيطة </vt:lpstr>
      <vt:lpstr>1977-1979</vt:lpstr>
      <vt:lpstr>1987-1990 برئاسة ماريا الهواش</vt:lpstr>
      <vt:lpstr>1990-1991 برئاسة اليس سعد 1992-1993برئاسة الين قسيس</vt:lpstr>
      <vt:lpstr>1990-1991 برئاسة اليس سعد 1992-1993برئاسة الين قسيس</vt:lpstr>
      <vt:lpstr>1990-1991 برئاسة اليس سعد 1992-1993برئاسة الين قسيس</vt:lpstr>
      <vt:lpstr>1994-1997 برئاسة اليس سعد  </vt:lpstr>
      <vt:lpstr>1994-1997</vt:lpstr>
      <vt:lpstr>2004-2009 برئاسة أريج قسيس </vt:lpstr>
      <vt:lpstr>2004-2009 برئاسة أريج قسيس</vt:lpstr>
      <vt:lpstr>2009- 2012 برئاسة نادية الاطرش </vt:lpstr>
      <vt:lpstr>2009- 2012 برئاسة نادية الاطرش</vt:lpstr>
      <vt:lpstr>2009- 2012 برئاسة نادية الاطرش</vt:lpstr>
      <vt:lpstr>2012-2014 برئاسة سهام الطويل </vt:lpstr>
      <vt:lpstr>2012-2014 برئاسة سهام الطويل </vt:lpstr>
      <vt:lpstr>2012-2014</vt:lpstr>
      <vt:lpstr>2012-2014</vt:lpstr>
      <vt:lpstr>2015-2016 برئاسة جانيت برهوم </vt:lpstr>
      <vt:lpstr>2015-2016 برئاسة جانيت برهوم</vt:lpstr>
      <vt:lpstr>2014-2016 برئاسة جانيت برهوم </vt:lpstr>
      <vt:lpstr>نشاطات الاتحاد المختلفة</vt:lpstr>
      <vt:lpstr>نشاطات الاتحاد المختلفة</vt:lpstr>
      <vt:lpstr>موظفات الحضانة</vt:lpstr>
      <vt:lpstr>نشاطات الاتحاد المختلفة</vt:lpstr>
      <vt:lpstr>نشاطات الاتحاد المختلفة</vt:lpstr>
      <vt:lpstr>نشاطات الاتحاد المختلفة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الاتحاد النسائي العربي- بيت ساحور 60 عاما من العطاء</dc:title>
  <dc:creator>Haya Helal</dc:creator>
  <cp:lastModifiedBy>Haya Helal</cp:lastModifiedBy>
  <cp:revision>81</cp:revision>
  <dcterms:created xsi:type="dcterms:W3CDTF">2016-11-24T07:11:48Z</dcterms:created>
  <dcterms:modified xsi:type="dcterms:W3CDTF">2016-12-13T17:43:02Z</dcterms:modified>
</cp:coreProperties>
</file>